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Анна </a:t>
            </a:r>
            <a:r>
              <a:rPr lang="ru-RU" dirty="0" err="1" smtClean="0"/>
              <a:t>андреевна</a:t>
            </a:r>
            <a:r>
              <a:rPr lang="ru-RU" dirty="0" smtClean="0"/>
              <a:t> </a:t>
            </a:r>
            <a:r>
              <a:rPr lang="ru-RU" dirty="0" err="1" smtClean="0"/>
              <a:t>ахматова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Жизнь в портретах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Т. М. Глебова.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1930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http://ahmatova.niv.ru/images/bio-1128/1128-47_2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447502" cy="3353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9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685800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Силуэт. Н. И. Коган.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1930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ahmatova.niv.ru/images/bio-1128/1128-47_30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204864"/>
            <a:ext cx="2592287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ahmatova.niv.ru/images/bio-1128/1128-47_31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04" y="2276872"/>
            <a:ext cx="2652839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4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6872808" cy="599440"/>
          </a:xfrm>
        </p:spPr>
        <p:txBody>
          <a:bodyPr/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Вера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Аникиева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Анна Ахматова. 1939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67945" y="2275840"/>
            <a:ext cx="3704456" cy="3313400"/>
          </a:xfrm>
        </p:spPr>
        <p:txBody>
          <a:bodyPr/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Внизу слева автограф Ахматовой: «Июль 1939 / Анна Ахматова». Внизу справа рукой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Аникиевой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— неясно читающаяся дата (возможно, 18/VII).</a:t>
            </a:r>
          </a:p>
          <a:p>
            <a:endParaRPr lang="ru-RU" dirty="0"/>
          </a:p>
        </p:txBody>
      </p:sp>
      <p:pic>
        <p:nvPicPr>
          <p:cNvPr id="5" name="Объект 4" descr="http://ahmatova.niv.ru/images/bio-1128/1128-47_37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2592288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9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048672" cy="599440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В. П. Белкин. 1941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07904" y="1556792"/>
            <a:ext cx="4608512" cy="4176464"/>
          </a:xfrm>
        </p:spPr>
        <p:txBody>
          <a:bodyPr>
            <a:normAutofit fontScale="62500" lnSpcReduction="20000"/>
          </a:bodyPr>
          <a:lstStyle/>
          <a:p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Первые известные свидетельства о работе над портретом Ахматовой (тем, что выставлялся в июне 1924 на выставке «</a:t>
            </a:r>
            <a:r>
              <a:rPr lang="ru-RU" sz="1900" i="1" dirty="0" err="1">
                <a:latin typeface="Times New Roman" pitchFamily="18" charset="0"/>
                <a:cs typeface="Times New Roman" pitchFamily="18" charset="0"/>
              </a:rPr>
              <a:t>мирискусников</a:t>
            </a:r>
            <a:r>
              <a:rPr lang="ru-RU" sz="1900" i="1" dirty="0">
                <a:latin typeface="Times New Roman" pitchFamily="18" charset="0"/>
                <a:cs typeface="Times New Roman" pitchFamily="18" charset="0"/>
              </a:rPr>
              <a:t>») относятся к маю 1922 года. Вениамин Павлович пишет в Берлин: «Я усердно занимаюсь живописью, пишу портрет Ахматовой и этюды»3. В музее Анны Ахматовой в Фонтанном Доме хранится экземпляр «Белой стаи», который она подарила художнику, со следующей надписью: «Милому Вениамину Павловичу Белкину в первый день писания нашего портрета весной 1922 года. Петербург». Позже, по неизвестной причине, художник переписывает этот портрет и вновь показывает его уже на выставке «Художники РСФСР за 15 лет» в 1932 году. Экспертиза, проведённая специалистами Русского музея, позволяет утверждать, что и впоследствии он подвергался переработке автором, и, возможно, датой окончания работы можно считать 1941 год.</a:t>
            </a:r>
          </a:p>
          <a:p>
            <a:endParaRPr lang="ru-RU" dirty="0"/>
          </a:p>
        </p:txBody>
      </p:sp>
      <p:pic>
        <p:nvPicPr>
          <p:cNvPr id="5" name="Объект 4" descr="http://ahmatova.niv.ru/images/bio-1128/1128-47_39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664296" cy="3721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2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800800" cy="599440"/>
          </a:xfrm>
        </p:spPr>
        <p:txBody>
          <a:bodyPr/>
          <a:lstStyle/>
          <a:p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Мартирос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Сарьян 1946 г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79912" y="1700808"/>
            <a:ext cx="4464496" cy="3960440"/>
          </a:xfrm>
        </p:spPr>
        <p:txBody>
          <a:bodyPr>
            <a:noAutofit/>
          </a:bodyPr>
          <a:lstStyle/>
          <a:p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Портрет А. А. Ахматовой был написан в 1946 году, сразу же после постановления ЦК и доклада Жданова о журналах «Звезда» и «Ленинград». И если бесконечно усталая и оскорбленная женщина согласилась позировать художнику, то, по-видимому, лишь потому, что сознавала гражданское мужество его поступка. Ахматова позировала в московской мастерской Сарьяна, на улице Горького, близ памятника Юрию Долгорукому. Работая над портретом, Сарьян сделал три карандашных рисунка. Один из них находится в Москве, в Третьяковской галерее, другой в Италии, третий в Румынии. Сарьян работал над портретом четыре дня, на пятый сеанс Ахматова, заболев, не пришла. Портрет остался незавершенным - не проработаны руки модели. </a:t>
            </a:r>
          </a:p>
          <a:p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«В конце 60-х годов,- рассказывает искусствовед </a:t>
            </a:r>
            <a:r>
              <a:rPr lang="ru-RU" sz="1050" i="1" dirty="0" err="1">
                <a:latin typeface="Times New Roman" pitchFamily="18" charset="0"/>
                <a:cs typeface="Times New Roman" pitchFamily="18" charset="0"/>
              </a:rPr>
              <a:t>Шаэн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dirty="0" err="1">
                <a:latin typeface="Times New Roman" pitchFamily="18" charset="0"/>
                <a:cs typeface="Times New Roman" pitchFamily="18" charset="0"/>
              </a:rPr>
              <a:t>Хачатрян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,- в моем и </a:t>
            </a:r>
            <a:r>
              <a:rPr lang="ru-RU" sz="1050" i="1" dirty="0" err="1">
                <a:latin typeface="Times New Roman" pitchFamily="18" charset="0"/>
                <a:cs typeface="Times New Roman" pitchFamily="18" charset="0"/>
              </a:rPr>
              <a:t>Минаса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i="1" dirty="0" err="1">
                <a:latin typeface="Times New Roman" pitchFamily="18" charset="0"/>
                <a:cs typeface="Times New Roman" pitchFamily="18" charset="0"/>
              </a:rPr>
              <a:t>Аветисяна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 присутствии Сарьян так и эдак разглядывал свою Ахматову, сетовал, что не успел доделать дело в срок, а потом решительно вымолвил: «Срежу руки, и все тут». И срезал бы, да вмешался </a:t>
            </a:r>
            <a:r>
              <a:rPr lang="ru-RU" sz="1050" i="1" dirty="0" err="1">
                <a:latin typeface="Times New Roman" pitchFamily="18" charset="0"/>
                <a:cs typeface="Times New Roman" pitchFamily="18" charset="0"/>
              </a:rPr>
              <a:t>Минас</a:t>
            </a:r>
            <a:r>
              <a:rPr lang="ru-RU" sz="1050" i="1" dirty="0">
                <a:latin typeface="Times New Roman" pitchFamily="18" charset="0"/>
                <a:cs typeface="Times New Roman" pitchFamily="18" charset="0"/>
              </a:rPr>
              <a:t>: «Пусть будет, как есть. Время не поправишь.»</a:t>
            </a:r>
          </a:p>
          <a:p>
            <a:endParaRPr lang="ru-RU" sz="1050" i="1" dirty="0"/>
          </a:p>
        </p:txBody>
      </p:sp>
      <p:pic>
        <p:nvPicPr>
          <p:cNvPr id="5" name="Объект 4" descr="http://ahmatova.niv.ru/images/bio-1128/1128-47_4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80831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05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296744" cy="599440"/>
          </a:xfrm>
        </p:spPr>
        <p:txBody>
          <a:bodyPr/>
          <a:lstStyle/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Моисей Вольфович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Лянглебен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1964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707904" y="1844824"/>
            <a:ext cx="4608512" cy="3960440"/>
          </a:xfrm>
        </p:spPr>
        <p:txBody>
          <a:bodyPr>
            <a:normAutofit fontScale="62500" lnSpcReduction="20000"/>
          </a:bodyPr>
          <a:lstStyle/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Михаил, который часто подавал мне всякие идеи, сказал тогда: нарисуй Анну Ахматову. А как? Я тогда не знал, как и спросить, смелости не хватало. Михаил сказал об этом своему брату, Иванову Вячеславу Всеволодовичу, известному ученому-лингвисту, тот представил меня Ахматовой. И в ответ на мою просьбу она, к моему удивлению, сразу же сказала: "Давайте". Я попросил телефон, она тогда жила на квартире у профессора МГУ А. В. Западова. Я немного оробел, потому что мне вдруг показалось, что для такой работы я не очень подготовлен. Но в душе надеялся, что я позвоню, и она скажет: ну, приходите через несколько дней. И когда я позвонил, напомнил о нашем разговоре и спросил, когда же можно приехать, она сказала: "Сейчас". </a:t>
            </a:r>
          </a:p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Я быстренько собрал все принадлежности и поехал. Анна Андреевна сразу предупредила, что долго позировать не может. Она к тому времени уже перенесла два инфаркта, сказала: ну, максимум - час. Я нарисовал тогда портрет, он сразу же пошел в Манеж на выставку московских художников, а потом его приобрел Государственный исторический музей. </a:t>
            </a:r>
          </a:p>
          <a:p>
            <a:endParaRPr lang="ru-RU" dirty="0"/>
          </a:p>
        </p:txBody>
      </p:sp>
      <p:pic>
        <p:nvPicPr>
          <p:cNvPr id="5" name="Объект 4" descr="http://ahmatova.niv.ru/images/bio-1128/1128-47_47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266429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13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Георгий Гинзбург-Восков. Анна Ахматова. Лето 1965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http://ahmatova.niv.ru/images/bio-1128/1128-47_4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736304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8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440760" cy="599440"/>
          </a:xfrm>
        </p:spPr>
        <p:txBody>
          <a:bodyPr/>
          <a:lstStyle/>
          <a:p>
            <a:r>
              <a:rPr lang="ru-RU" i="1" dirty="0" err="1"/>
              <a:t>Амедео</a:t>
            </a:r>
            <a:r>
              <a:rPr lang="ru-RU" i="1" dirty="0"/>
              <a:t> Модильяни. </a:t>
            </a:r>
            <a:r>
              <a:rPr lang="ru-RU" i="1" dirty="0" smtClean="0"/>
              <a:t>1911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67944" y="1700808"/>
            <a:ext cx="4248471" cy="4104456"/>
          </a:xfrm>
        </p:spPr>
        <p:txBody>
          <a:bodyPr>
            <a:normAutofit fontScale="25000" lnSpcReduction="20000"/>
          </a:bodyPr>
          <a:lstStyle/>
          <a:p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Гумилев привел молодую жену в “Ротонду” — кафе, где собиралась вся художественная и литературная богема Парижа. Там ее и заприметил Модильяни. Он был нараспашку, раскрывал перед всеми свою веру в жизнь … а потом одержимый и пьяный рвал в клочья разлинованную бумагу, потому что не мог достичь одному ему известного предела.</a:t>
            </a:r>
          </a:p>
          <a:p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Она не могла его не заметить. Она изумилась, и это чувство, смешанное с желанием и восхищением, не мог не заметить ее муж. Гумилев приревновал жену, “</a:t>
            </a:r>
            <a:r>
              <a:rPr lang="ru-RU" sz="4200" i="1" dirty="0" err="1">
                <a:latin typeface="Times New Roman" pitchFamily="18" charset="0"/>
                <a:cs typeface="Times New Roman" pitchFamily="18" charset="0"/>
              </a:rPr>
              <a:t>Моди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” в свою очередь устроил скандал из-за того, что Гумилев обращался к жене на русском, который окружающие не понимали. Их страсть была неудержимой, но по понятным соображениям, недолгой</a:t>
            </a: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Почти 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через полвека Ахматова рассказала своей подруге Нине Антоновне </a:t>
            </a:r>
            <a:r>
              <a:rPr lang="ru-RU" sz="4200" i="1" dirty="0" err="1">
                <a:latin typeface="Times New Roman" pitchFamily="18" charset="0"/>
                <a:cs typeface="Times New Roman" pitchFamily="18" charset="0"/>
              </a:rPr>
              <a:t>Ольшевской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-Ардовой, актрисе Малого театра: «Когда я его в первый раз увидела, подумала сразу: «Какой интересный еврей. А он тоже говорил (может, врал), что, увидев меня, подумал: «Какая интересная француженка!»</a:t>
            </a:r>
          </a:p>
          <a:p>
            <a:endParaRPr lang="ru-RU" dirty="0"/>
          </a:p>
        </p:txBody>
      </p:sp>
      <p:pic>
        <p:nvPicPr>
          <p:cNvPr id="5" name="Объект 4" descr="http://ahmatova.niv.ru/images/bio-1128/1128-47_0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276600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368752" cy="599440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Портрет Ахматовой. Ольга Делла-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Вос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Кардовская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1914 г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3968" y="1700808"/>
            <a:ext cx="3888431" cy="4032448"/>
          </a:xfrm>
        </p:spPr>
        <p:txBody>
          <a:bodyPr>
            <a:noAutofit/>
          </a:bodyPr>
          <a:lstStyle/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Для рисунка характерны следующие стилистические приемы: точный рисунок, почти скульптурная пластика, декоративно решенный пейзажный фон.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Художница признавалась, работая над портретом Ахматовой: "обаяние модели царит надо мной"... Дочь Ольги Делла-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Вос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Кардовской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Екатерина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Дмиртиевна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, признавая необыкновенное сходство портрета с оригиналом, все же говорила, что "это была смягченная, идеализированная Ахматова, более женственная, мягкая, без той сложности, изломанности и надрывности, которые чувствуются во многих стихотворениях ее «Четок». Но сама Ахматова, которая переживала тогда непростой период в жизни, была довольна портретом.</a:t>
            </a:r>
          </a:p>
        </p:txBody>
      </p:sp>
      <p:pic>
        <p:nvPicPr>
          <p:cNvPr id="5" name="Объект 4" descr="http://ahmatova.niv.ru/images/bio-1128/1128-47_4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3168351" cy="381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37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368752" cy="599440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Портрет А. А. Ахматовой. Сорин С. А. 1914г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23928" y="1844824"/>
            <a:ext cx="4248471" cy="3672408"/>
          </a:xfrm>
        </p:spPr>
        <p:txBody>
          <a:bodyPr>
            <a:norm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Савелий Абрамович (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Завель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Израилевич) Сорин происходил из бедной еврейской семьи. В 16 лет ушел из дома, некоторое время жил в Туле и Орле, затем поселился в Одессе.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1900-х — 1910-х им были выполнены портреты Ф. И. Шаляпина, А. А. Ахматовой, С. А. Лурье, Т. П.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Карсавиной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князя С. М. Волконского, княгини О. К. Орловой, баронессы Ю. Т.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Шейнгель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и многих других.</a:t>
            </a:r>
          </a:p>
          <a:p>
            <a:endParaRPr lang="ru-RU" dirty="0"/>
          </a:p>
        </p:txBody>
      </p:sp>
      <p:pic>
        <p:nvPicPr>
          <p:cNvPr id="5" name="Объект 4" descr="http://ahmatova.niv.ru/images/bio-1128/1128-47_5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66429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32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6080720" cy="599440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Натан Альтман. 1914 г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11960" y="1556792"/>
            <a:ext cx="4032447" cy="4176464"/>
          </a:xfrm>
        </p:spPr>
        <p:txBody>
          <a:bodyPr>
            <a:noAutofit/>
          </a:bodyPr>
          <a:lstStyle/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Он встретился с Ахматовой случайно — в артистическом подвале «Бродячая собака» в 1913 году, где собирались самые модные поэты, композиторы, художники, и жизнь богемы била ключом. Анна тогда была никому не известной 20-летней «девушкой из России», приехавшей в гости к 27-летнему Модильяни.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Он был поражен ее обликом, который еще не определился в парижские времена: знаменитой челкой, неизменной шалью, воспетой Блоком и Мандельштамом, и вообще великолепным уменьем нести бремя своей внезапной славы, уже придававшим этой молодой женщине, его ровеснице, нечто царственное. Он сразу же попросил Ахматову позировать ему, она согласилась, и вскоре начались долгие сеансы в мастерской-мансарде на Васильевском острове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ahmatova.niv.ru/images/bio-1128/1128-47_6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3168352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6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6368752" cy="599440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Альтман, рисующий Ахматову. Шарж. Альтман Н. И. 1915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://ahmatova.niv.ru/images/bio-1128/1128-47_7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16832"/>
            <a:ext cx="6656784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65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6800800" cy="599440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Портрет А. А. Ахматовой. Юрий Анненков. 1921 год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1628800"/>
            <a:ext cx="3816424" cy="4248472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Портрет, сделанный пером, был сначала воспроизведен в книге моих портретов (изд. "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Петрополис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", Петербург, 1922), затем, в 1923-м году – во втором издании "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Anno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Domini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". После этого, в течение многих лет, он воспроизводился во Франции, Германии, Италии, Соединенных Штатах Америки, Аргентине и в других странах".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 этом рисунке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Евг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Замятин писал: "Портрет Ахматовой – или, точней: портрет бровей Ахматовой. От них – как облака – легкие, тяжелые тени по лицу, и в них – столько утрат. Они, как ключ в музыкальной пьесе: поставлен этот ключ – и слышишь, что говорят глаза, траур волос, черные четки на гребне". Оригинал этого рисунка принадлежит Я. Н. Блоху, основателю издательства "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Петрополис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endParaRPr lang="ru-RU" dirty="0"/>
          </a:p>
        </p:txBody>
      </p:sp>
      <p:pic>
        <p:nvPicPr>
          <p:cNvPr id="5" name="Объект 4" descr="http://ahmatova.niv.ru/images/bio-1128/1128-47_1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324036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29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980728"/>
            <a:ext cx="6800800" cy="599440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Портрет Ахматовой. Юрий Анненков. 1921 год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23928" y="1556792"/>
            <a:ext cx="4248471" cy="4176464"/>
          </a:xfrm>
        </p:spPr>
        <p:txBody>
          <a:bodyPr>
            <a:normAutofit fontScale="77500" lnSpcReduction="20000"/>
          </a:bodyPr>
          <a:lstStyle/>
          <a:p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Русский и французский художник Юрий Анненков сделал портрет Анны Ахматовой в 1921 году в Петербурге, в доме на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Кирочной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улице.</a:t>
            </a:r>
          </a:p>
          <a:p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В книге "Дневник моих встреч" Ю. П. Анненков так пишет об истории этого портрета: "Печальная красавица, казавшаяся скромной отшельницей, наряженной в модное платье светской прелестницы! Ахматова позировала мне с примерной терпеливостью, положив левую руку на грудь. Во время сеанса мы говорили, вероятнее всего, о чем-нибудь весьма невинном, обывательском, о каком-нибудь ни-о-чем.</a:t>
            </a:r>
          </a:p>
          <a:p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Этот портрет 4 июня 2013 года был продан на торгах аукционного дома </a:t>
            </a:r>
            <a:r>
              <a:rPr lang="ru-RU" sz="1500" i="1" dirty="0" err="1">
                <a:latin typeface="Times New Roman" pitchFamily="18" charset="0"/>
                <a:cs typeface="Times New Roman" pitchFamily="18" charset="0"/>
              </a:rPr>
              <a:t>Sotheby’s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 за 902,5 тысячи фунтов стерлингов (1,380 миллионов долларов). Оценочная стоимость портрета составляла всего 150-200 тысяч фунтов (230-305 тысяч долларов). Таким образом, итоговая цена превысила оценочную более чем в пять раз.</a:t>
            </a:r>
          </a:p>
          <a:p>
            <a:endParaRPr lang="ru-RU" dirty="0"/>
          </a:p>
        </p:txBody>
      </p:sp>
      <p:pic>
        <p:nvPicPr>
          <p:cNvPr id="8" name="Объект 7" descr="http://ahmatova.niv.ru/images/bio-1128/1128-47_12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2736304" cy="3888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11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16824" cy="599440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Кузьма Петров-Водкин 1922 г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1556792"/>
            <a:ext cx="3672407" cy="4104456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отличие от тех, кто обычно подчеркивал эффектный и красивый облик поэтессы, Кузьме Сергеевич оттенил в ее лице строгую сосредоточенность, серьезную работу мысли. Она как бы прислушивается к своей музе-вдохновительнице, зримый облик которой тоже изображен художником за головой поэтессы.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Петров-Водкин никогда Ахматову как женщину не любил. По определению... Возможно, потому придал ей мужские черты лица...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И, будучи для многих «вещью в себе», показал поэтессу в «любимых тонах», поэтически задумчивой, творцом, имитируя греческий стиль.</a:t>
            </a:r>
          </a:p>
          <a:p>
            <a:endParaRPr lang="ru-RU" dirty="0"/>
          </a:p>
        </p:txBody>
      </p:sp>
      <p:pic>
        <p:nvPicPr>
          <p:cNvPr id="5" name="Объект 4" descr="http://ahmatova.niv.ru/images/bio-1128/1128-47_15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302433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4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31</TotalTime>
  <Words>1560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Анна андреевна ахматова </vt:lpstr>
      <vt:lpstr>Амедео Модильяни. 1911</vt:lpstr>
      <vt:lpstr>Портрет Ахматовой. Ольга Делла-Вос Кардовская 1914 г.</vt:lpstr>
      <vt:lpstr>Портрет А. А. Ахматовой. Сорин С. А. 1914г.</vt:lpstr>
      <vt:lpstr>Натан Альтман. 1914 г.</vt:lpstr>
      <vt:lpstr>Альтман, рисующий Ахматову. Шарж. Альтман Н. И. 1915 год</vt:lpstr>
      <vt:lpstr>Портрет А. А. Ахматовой. Юрий Анненков. 1921 год.</vt:lpstr>
      <vt:lpstr>Портрет Ахматовой. Юрий Анненков. 1921 год.</vt:lpstr>
      <vt:lpstr>Кузьма Петров-Водкин 1922 г.</vt:lpstr>
      <vt:lpstr>Т. М. Глебова. 1930</vt:lpstr>
      <vt:lpstr>Силуэт. Н. И. Коган. 1930</vt:lpstr>
      <vt:lpstr>Вера Аникиева. Анна Ахматова. 1939.</vt:lpstr>
      <vt:lpstr>В. П. Белкин. 1941.</vt:lpstr>
      <vt:lpstr>Мартирос Сарьян 1946 г.</vt:lpstr>
      <vt:lpstr>Моисей Вольфович Лянглебен 1964.</vt:lpstr>
      <vt:lpstr>Георгий Гинзбург-Восков. Анна Ахматова. Лето 1965.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Анна андреевна ахматова </dc:title>
  <dc:creator>Косухина Алена, гр.02041305</dc:creator>
  <cp:lastModifiedBy>ui</cp:lastModifiedBy>
  <cp:revision>5</cp:revision>
  <dcterms:created xsi:type="dcterms:W3CDTF">2015-10-12T07:49:06Z</dcterms:created>
  <dcterms:modified xsi:type="dcterms:W3CDTF">2015-10-12T08:31:25Z</dcterms:modified>
</cp:coreProperties>
</file>