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Памятники анне Андреевне </a:t>
            </a:r>
            <a:r>
              <a:rPr lang="ru-RU" dirty="0" err="1" smtClean="0"/>
              <a:t>ахматовой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проекте «Как белый камень в глубине колодца…»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34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effectLst/>
                <a:latin typeface="+mn-lt"/>
              </a:rPr>
              <a:t>Памятник семье Гумилевых в г. Бежецк</a:t>
            </a:r>
            <a:br>
              <a:rPr lang="ru-RU" sz="2400" b="1" i="1" dirty="0">
                <a:effectLst/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96752"/>
            <a:ext cx="3008313" cy="5328592"/>
          </a:xfrm>
        </p:spPr>
        <p:txBody>
          <a:bodyPr>
            <a:normAutofit/>
          </a:bodyPr>
          <a:lstStyle/>
          <a:p>
            <a:r>
              <a:rPr lang="ru-RU" dirty="0"/>
              <a:t>"Каждое лето я проводила в бывшей Тверской губернии, в 15-ти верстах от Бежецка. Это не живописное место: распаханные ровными квадратами на холмистой местности поля, мельницы, трясины, осушенные болота, хлеба, хлеба... Там я написала многие стихи "Четок" и "Белой стаи"— так писала Анна Ахматова в своей автобиографии.</a:t>
            </a:r>
          </a:p>
          <a:p>
            <a:r>
              <a:rPr lang="ru-RU" dirty="0"/>
              <a:t>2 августа 2003 года на улице Большой состоялось торжественное открытие памятника А. А. Ахматовой, Н. С. Гумилеву и Л. Н. Гумилеву.</a:t>
            </a:r>
          </a:p>
          <a:p>
            <a:r>
              <a:rPr lang="ru-RU" dirty="0"/>
              <a:t>Памятник выдержан в классических традициях, характеры Николая Степановича, Анны Андреевны и Льва Николаевича переданы достоверно и с особой теплотой.</a:t>
            </a:r>
          </a:p>
          <a:p>
            <a:r>
              <a:rPr lang="ru-RU" sz="1200" b="1" i="1" dirty="0"/>
              <a:t>Адрес: </a:t>
            </a:r>
            <a:r>
              <a:rPr lang="ru-RU" sz="1200" i="1" dirty="0"/>
              <a:t>Улица Большая. 2003 год. Скульптор Андрей Ковальчук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6_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988840"/>
            <a:ext cx="5317430" cy="3663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90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456384" cy="1800200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Андреевна Ахматова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204864"/>
            <a:ext cx="3008313" cy="392129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Первая женщина-поэт, «царица русской поэзии», родилась 23 июня 1889 года в Одессе. Она прожила не легкую жизнь с бедами и разочарованиями, </a:t>
            </a:r>
            <a:r>
              <a:rPr lang="ru-RU" sz="2000" dirty="0"/>
              <a:t>т</a:t>
            </a:r>
            <a:r>
              <a:rPr lang="ru-RU" sz="2000" dirty="0" smtClean="0"/>
              <a:t>рижды была за мужем, написала 4 поэмы, 8 сборников стихов.  Долгое время была запрещена.  Анна Андреевне умерла 5 марта 1966 года.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13" y="273050"/>
            <a:ext cx="4132824" cy="5853113"/>
          </a:xfrm>
        </p:spPr>
      </p:pic>
    </p:spTree>
    <p:extLst>
      <p:ext uri="{BB962C8B-B14F-4D97-AF65-F5344CB8AC3E}">
        <p14:creationId xmlns:p14="http://schemas.microsoft.com/office/powerpoint/2010/main" val="22663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59216" cy="11620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effectLst/>
                <a:latin typeface="+mn-lt"/>
              </a:rPr>
              <a:t>Памятник Анне Ахматовой в Одессе на 11 1/2 станции Большого Фонтана</a:t>
            </a:r>
            <a:br>
              <a:rPr lang="ru-RU" sz="2400" b="1" i="1" dirty="0">
                <a:effectLst/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3024336" cy="5688632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/>
              <a:t>Памятное место, на котором стоял дом, где родилась Анна Ахматова. Памятный знак (в народе "арка Анны Ахматовой") находится у входа в аллею, по которой можно было пройти к дому. Там же улица Украинская переименована в улицу Анны Ахматовой.</a:t>
            </a:r>
          </a:p>
          <a:p>
            <a:r>
              <a:rPr lang="ru-RU" sz="1900" dirty="0"/>
              <a:t>Надпись на памятнике гласит: "Здесь в глубине аллеи находился дом, где родилась Анна Андреевна Ахматова (Горенко) - русский поэт 1889-1989"</a:t>
            </a:r>
          </a:p>
          <a:p>
            <a:r>
              <a:rPr lang="ru-RU" sz="1900" dirty="0"/>
              <a:t>Изначально барельеф был бронзовым, возле него находилась скамейка. Из-за того, что одесситы неоднократно крали его на металлолом, пришлось сделать каменную версию</a:t>
            </a:r>
            <a:r>
              <a:rPr lang="ru-RU" sz="1900" dirty="0" smtClean="0"/>
              <a:t>.</a:t>
            </a:r>
            <a:endParaRPr lang="en-US" sz="1900" dirty="0" smtClean="0"/>
          </a:p>
          <a:p>
            <a:r>
              <a:rPr lang="ru-RU" sz="1200" b="1" i="1" dirty="0"/>
              <a:t>Адрес: </a:t>
            </a:r>
            <a:r>
              <a:rPr lang="ru-RU" sz="1200" i="1" dirty="0"/>
              <a:t>Хрустальный переулок (12-я станция Большого Фонтана). 1989 год. Скульптор Т. </a:t>
            </a:r>
            <a:r>
              <a:rPr lang="ru-RU" sz="1200" i="1" dirty="0" err="1"/>
              <a:t>Судьина</a:t>
            </a:r>
            <a:r>
              <a:rPr lang="ru-RU" sz="1200" i="1" dirty="0"/>
              <a:t>.</a:t>
            </a:r>
          </a:p>
          <a:p>
            <a:endParaRPr lang="ru-RU" sz="13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ahmatova.niv.ru/images/bio-1128/1128-46_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112567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4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effectLst/>
                <a:latin typeface="+mn-lt"/>
              </a:rPr>
              <a:t>Памятник "Серебряный век" в Саду скульптур Одесского </a:t>
            </a:r>
            <a:r>
              <a:rPr lang="ru-RU" sz="2400" b="1" i="1" dirty="0" smtClean="0">
                <a:effectLst/>
                <a:latin typeface="+mn-lt"/>
              </a:rPr>
              <a:t>литературного музея</a:t>
            </a:r>
            <a:r>
              <a:rPr lang="ru-RU" sz="2400" b="1" dirty="0">
                <a:effectLst/>
                <a:latin typeface="+mn-lt"/>
              </a:rPr>
              <a:t/>
            </a:r>
            <a:br>
              <a:rPr lang="ru-RU" sz="2400" b="1" dirty="0">
                <a:effectLst/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2314600" cy="4857328"/>
          </a:xfrm>
        </p:spPr>
        <p:txBody>
          <a:bodyPr/>
          <a:lstStyle/>
          <a:p>
            <a:r>
              <a:rPr lang="ru-RU" sz="1800" dirty="0"/>
              <a:t>Главные героини композиции — царицы Серебряного века Анна Ахматова и Марина Цветаева в египетских одеждах и с леопардами у ног. Внизу постамент украшают пирамида и крест </a:t>
            </a:r>
            <a:r>
              <a:rPr lang="ru-RU" sz="1800" dirty="0" err="1"/>
              <a:t>анх</a:t>
            </a:r>
            <a:r>
              <a:rPr lang="ru-RU" sz="1800" dirty="0"/>
              <a:t>.</a:t>
            </a:r>
          </a:p>
          <a:p>
            <a:r>
              <a:rPr lang="ru-RU" sz="1200" b="1" i="1" dirty="0"/>
              <a:t>Адрес: </a:t>
            </a:r>
            <a:r>
              <a:rPr lang="ru-RU" sz="1200" i="1" dirty="0"/>
              <a:t>Дворик Литературного музея. 2013 год. Автор проекта — скульптур Леонид </a:t>
            </a:r>
            <a:r>
              <a:rPr lang="ru-RU" sz="1200" i="1" dirty="0" err="1"/>
              <a:t>Липтуга</a:t>
            </a:r>
            <a:r>
              <a:rPr lang="ru-RU" sz="1200" i="1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1196751"/>
            <a:ext cx="4895354" cy="44644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ahmatova.niv.ru/images/bio-1128/1128-46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597666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6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700" b="1" i="1" dirty="0">
                <a:effectLst/>
                <a:latin typeface="+mn-lt"/>
              </a:rPr>
              <a:t>Памятник Анне Ахматовой во дворе филологического </a:t>
            </a:r>
            <a:r>
              <a:rPr lang="ru-RU" sz="2700" b="1" i="1" dirty="0" smtClean="0">
                <a:effectLst/>
                <a:latin typeface="+mn-lt"/>
              </a:rPr>
              <a:t>факультета государственного университета</a:t>
            </a:r>
            <a:r>
              <a:rPr lang="ru-RU" sz="2700" b="1" i="1" dirty="0">
                <a:effectLst/>
              </a:rPr>
              <a:t/>
            </a:r>
            <a:br>
              <a:rPr lang="ru-RU" sz="2700" b="1" i="1" dirty="0">
                <a:effectLst/>
              </a:rPr>
            </a:br>
            <a:endParaRPr lang="ru-RU" sz="27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4330824" cy="4824536"/>
          </a:xfrm>
        </p:spPr>
        <p:txBody>
          <a:bodyPr>
            <a:normAutofit/>
          </a:bodyPr>
          <a:lstStyle/>
          <a:p>
            <a:r>
              <a:rPr lang="ru-RU" sz="1800" dirty="0"/>
              <a:t>Инициатором установки этого бронзового памятника выступили администрация филологического факультета и кафедра истории русской литературы университета. Анна Ахматова жила на Васильевском острове недалеко от университета, где учились оба ее мужа.</a:t>
            </a:r>
          </a:p>
          <a:p>
            <a:r>
              <a:rPr lang="ru-RU" b="1" i="1" dirty="0"/>
              <a:t>Адрес: </a:t>
            </a:r>
            <a:r>
              <a:rPr lang="ru-RU" i="1" dirty="0"/>
              <a:t>Во дворе филологического факультета Санкт-Петербургского государственного университета. 2004 год. Скульптор член Союза художников РФ Вадим Трояновский.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6_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288532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1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r>
              <a:rPr lang="ru-RU" sz="2400" b="1" i="1" dirty="0">
                <a:effectLst/>
                <a:latin typeface="+mn-lt"/>
              </a:rPr>
              <a:t>Памятник Анне Ахматовой в саду перед школой на улице Восстания.</a:t>
            </a:r>
            <a:endParaRPr lang="ru-RU" sz="2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538736" cy="5001344"/>
          </a:xfrm>
        </p:spPr>
        <p:txBody>
          <a:bodyPr/>
          <a:lstStyle/>
          <a:p>
            <a:r>
              <a:rPr lang="ru-RU" sz="1800" dirty="0"/>
              <a:t>Памятник, посвящен 100-летию со дня рождения Анны Ахматовой. Установлен напротив домов 8-10 по улице Восстания, где размещаются гимназия № 209 и международная школа </a:t>
            </a:r>
            <a:r>
              <a:rPr lang="ru-RU" sz="1800" dirty="0" err="1"/>
              <a:t>Герценовского</a:t>
            </a:r>
            <a:r>
              <a:rPr lang="ru-RU" sz="1800" dirty="0"/>
              <a:t> университета.</a:t>
            </a:r>
          </a:p>
          <a:p>
            <a:r>
              <a:rPr lang="ru-RU" sz="1800" dirty="0"/>
              <a:t>Скульптура была выкуплена коммерческой фирмой "Индекс" и подарена гимназии.</a:t>
            </a:r>
          </a:p>
          <a:p>
            <a:r>
              <a:rPr lang="ru-RU" sz="1200" b="1" i="1" dirty="0"/>
              <a:t>Адрес: </a:t>
            </a:r>
            <a:r>
              <a:rPr lang="ru-RU" sz="1200" i="1" dirty="0"/>
              <a:t>Перед школой на улице Восстания. 1991 год. Авторы памятника - скульптор В. И. Трояновский и архитектор В. С. Василевский.</a:t>
            </a:r>
          </a:p>
          <a:p>
            <a:endParaRPr lang="ru-RU" sz="1200" i="1" dirty="0"/>
          </a:p>
        </p:txBody>
      </p:sp>
      <p:pic>
        <p:nvPicPr>
          <p:cNvPr id="5" name="Объект 4" descr="http://ahmatova.niv.ru/images/bio-1128/1128-46_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7240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9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/>
                <a:latin typeface="+mn-lt"/>
              </a:rPr>
              <a:t>Памятник Анне Ахматовой в Санкт-Петербурге в саду возле Фонтанного </a:t>
            </a:r>
            <a:r>
              <a:rPr lang="ru-RU" sz="2400" b="1" i="1" dirty="0" smtClean="0">
                <a:effectLst/>
                <a:latin typeface="+mn-lt"/>
              </a:rPr>
              <a:t>дома</a:t>
            </a:r>
            <a:r>
              <a:rPr lang="ru-RU" sz="2400" b="1" i="1" dirty="0">
                <a:effectLst/>
                <a:latin typeface="+mn-lt"/>
              </a:rPr>
              <a:t/>
            </a:r>
            <a:br>
              <a:rPr lang="ru-RU" sz="2400" b="1" i="1" dirty="0">
                <a:effectLst/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826768" cy="5400600"/>
          </a:xfrm>
        </p:spPr>
        <p:txBody>
          <a:bodyPr>
            <a:normAutofit/>
          </a:bodyPr>
          <a:lstStyle/>
          <a:p>
            <a:r>
              <a:rPr lang="ru-RU" sz="1600" dirty="0"/>
              <a:t>Памятник писательнице и поэтессе Анне Андреевне Ахматовой открыт 5 марта 2006 г. в Санкт-Петербурге (</a:t>
            </a:r>
            <a:r>
              <a:rPr lang="ru-RU" sz="1600" dirty="0" err="1"/>
              <a:t>ск</a:t>
            </a:r>
            <a:r>
              <a:rPr lang="ru-RU" sz="1600" dirty="0"/>
              <a:t>. А. В. Иванов, М. Ш. </a:t>
            </a:r>
            <a:r>
              <a:rPr lang="ru-RU" sz="1600" dirty="0" err="1"/>
              <a:t>Цхададзе</a:t>
            </a:r>
            <a:r>
              <a:rPr lang="ru-RU" sz="1600" dirty="0"/>
              <a:t>, арх. В. Б. </a:t>
            </a:r>
            <a:r>
              <a:rPr lang="ru-RU" sz="1600" dirty="0" err="1"/>
              <a:t>Бухаев</a:t>
            </a:r>
            <a:r>
              <a:rPr lang="ru-RU" sz="1600" dirty="0"/>
              <a:t>). Он установлен в саду возле Фонтанного дома, где госпожа Ахматова прожила 30 лет.</a:t>
            </a:r>
          </a:p>
          <a:p>
            <a:r>
              <a:rPr lang="ru-RU" sz="1600" dirty="0"/>
              <a:t>Сама Ахматова называла этот сад магическим и говорила, что сюда приходят тени петербуржской истории. Образ памятника навеян строками «тень моя на стенах твоих». Монумент создан в виде стелы, напоминающей ствол дерева, на котором расположен горельеф Ахматовой.</a:t>
            </a:r>
          </a:p>
          <a:p>
            <a:r>
              <a:rPr lang="ru-RU" sz="1600" dirty="0"/>
              <a:t>Памятник является даром директора музея "Исаакиевский собор" </a:t>
            </a:r>
            <a:r>
              <a:rPr lang="ru-RU" sz="1600" dirty="0" err="1"/>
              <a:t>Hиколая</a:t>
            </a:r>
            <a:r>
              <a:rPr lang="ru-RU" sz="1600" dirty="0"/>
              <a:t> </a:t>
            </a:r>
            <a:r>
              <a:rPr lang="ru-RU" sz="1600" dirty="0" err="1"/>
              <a:t>Hагорского</a:t>
            </a:r>
            <a:r>
              <a:rPr lang="ru-RU" sz="1600" dirty="0"/>
              <a:t> (умер в 2008 году).</a:t>
            </a:r>
          </a:p>
          <a:p>
            <a:r>
              <a:rPr lang="ru-RU" b="1" i="1" dirty="0"/>
              <a:t>Адрес: </a:t>
            </a:r>
            <a:r>
              <a:rPr lang="ru-RU" i="1" dirty="0"/>
              <a:t>Во дворе Музея Анны Ахматовой в Фонтанном Доме. СПб, Литейный </a:t>
            </a:r>
            <a:r>
              <a:rPr lang="ru-RU" i="1" dirty="0" err="1"/>
              <a:t>пр</a:t>
            </a:r>
            <a:r>
              <a:rPr lang="ru-RU" i="1" dirty="0"/>
              <a:t>, д. 53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6_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81642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6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effectLst/>
                <a:latin typeface="+mn-lt"/>
              </a:rPr>
              <a:t>Памятник Анне Ахматовой в Санкт-Петербурге напротив следственного изолятора «Кресты</a:t>
            </a:r>
            <a:r>
              <a:rPr lang="ru-RU" sz="2400" b="1" i="1" dirty="0" smtClean="0">
                <a:effectLst/>
                <a:latin typeface="+mn-lt"/>
              </a:rPr>
              <a:t>»</a:t>
            </a:r>
            <a:r>
              <a:rPr lang="ru-RU" sz="2400" b="1" i="1" dirty="0">
                <a:effectLst/>
                <a:latin typeface="+mn-lt"/>
              </a:rPr>
              <a:t/>
            </a:r>
            <a:br>
              <a:rPr lang="ru-RU" sz="2400" b="1" i="1" dirty="0">
                <a:effectLst/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4392488" cy="5400600"/>
          </a:xfrm>
        </p:spPr>
        <p:txBody>
          <a:bodyPr>
            <a:normAutofit/>
          </a:bodyPr>
          <a:lstStyle/>
          <a:p>
            <a:r>
              <a:rPr lang="ru-RU" sz="1500" dirty="0"/>
              <a:t>Это место в поэме «Реквием» обозначила сама поэтесса, когда в просила поставить ей памятник «здесь, где стояла я 300 часов и где для меня не открыли засов». Но монумент установили не рядом со следственным изолятором «Кресты» (где в годы сталинских репрессий под следствием находился сын Ахматовой Лев Гумилёв), а напротив через Неву, на набережной Робеспьера. Неизвестно, как отнеслась бы к этому сама Ахматова, однако памятник оказался на крыше подземной парковки</a:t>
            </a:r>
          </a:p>
          <a:p>
            <a:r>
              <a:rPr lang="ru-RU" sz="1500" dirty="0"/>
              <a:t>Скульптор Галина Додонова писала. "Я многое взяла из мифологии и поэзии. В фигуре Ахматовой заключены и жена Лота, оглянувшаяся и застывшая, как соляной столп, и Изида, идущая по Нилу в поисках тел мужа и сына. Застывшая в бронзе Ахматова - узнаваемая фигура: хрупкая, тонкая, одухотворенная, но в ней скрыто от посторонних глаз страдание, едва заметное в напряженном повороте головы, на расположенные через него "Кресты".</a:t>
            </a:r>
          </a:p>
          <a:p>
            <a:r>
              <a:rPr lang="ru-RU" sz="1200" b="1" i="1" dirty="0"/>
              <a:t>Адрес: </a:t>
            </a:r>
            <a:r>
              <a:rPr lang="ru-RU" sz="1200" i="1" dirty="0"/>
              <a:t>Между улицей Шпалерной (б. ул. </a:t>
            </a:r>
            <a:r>
              <a:rPr lang="ru-RU" sz="1200" i="1" dirty="0" err="1"/>
              <a:t>Воинова</a:t>
            </a:r>
            <a:r>
              <a:rPr lang="ru-RU" sz="1200" i="1" dirty="0"/>
              <a:t>) и Набережной Робеспьера. 2006 год. Скульптор Галина Додонова. Архитектор Владимир </a:t>
            </a:r>
            <a:r>
              <a:rPr lang="ru-RU" sz="1200" i="1" dirty="0" err="1"/>
              <a:t>Реппо</a:t>
            </a:r>
            <a:r>
              <a:rPr lang="ru-RU" sz="1200" i="1" dirty="0"/>
              <a:t>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6_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16899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3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effectLst/>
                <a:latin typeface="+mn-lt"/>
              </a:rPr>
              <a:t>Памятник Анне Ахматовой в Москве во дворе дома № 17 по улице Большая Ордынка</a:t>
            </a:r>
            <a:br>
              <a:rPr lang="ru-RU" sz="2400" b="1" i="1" dirty="0">
                <a:effectLst/>
                <a:latin typeface="+mn-lt"/>
              </a:rPr>
            </a:br>
            <a:endParaRPr lang="ru-RU" sz="2400" b="1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610744" cy="5073352"/>
          </a:xfrm>
        </p:spPr>
        <p:txBody>
          <a:bodyPr>
            <a:normAutofit/>
          </a:bodyPr>
          <a:lstStyle/>
          <a:p>
            <a:r>
              <a:rPr lang="ru-RU" sz="1600" dirty="0"/>
              <a:t>Памятник Ахматовой выполнен по рисунку Модильяни.</a:t>
            </a:r>
          </a:p>
          <a:p>
            <a:r>
              <a:rPr lang="ru-RU" sz="1600" dirty="0"/>
              <a:t>Монумент работы московского скульптора Владимира Суровцева установлен во дворе дома номер 17, где опальная Ахматова гостила по 7-8 месяцев в году в квартире семейства Ардовых в самые тяжелые годы своей жизни.</a:t>
            </a:r>
          </a:p>
          <a:p>
            <a:r>
              <a:rPr lang="ru-RU" sz="1600" dirty="0"/>
              <a:t>Памятник выполнен из бронзы и установлен на достаточно высоком постаменте из гранита</a:t>
            </a:r>
            <a:r>
              <a:rPr lang="ru-RU" sz="1600" dirty="0" smtClean="0"/>
              <a:t>.</a:t>
            </a:r>
          </a:p>
          <a:p>
            <a:r>
              <a:rPr lang="ru-RU" b="1" i="1" dirty="0"/>
              <a:t>Адрес: </a:t>
            </a:r>
            <a:r>
              <a:rPr lang="ru-RU" i="1" dirty="0"/>
              <a:t>Большая Ордынка 17. 2000 год. Скульптор В. А. Суровцев, архитектор Н. Д. </a:t>
            </a:r>
            <a:r>
              <a:rPr lang="ru-RU" i="1" dirty="0" err="1"/>
              <a:t>Земляновская</a:t>
            </a:r>
            <a:r>
              <a:rPr lang="ru-RU" i="1" dirty="0"/>
              <a:t>.</a:t>
            </a:r>
          </a:p>
          <a:p>
            <a:endParaRPr lang="ru-RU" sz="1600" dirty="0"/>
          </a:p>
        </p:txBody>
      </p:sp>
      <p:pic>
        <p:nvPicPr>
          <p:cNvPr id="5" name="Объект 4" descr="http://ahmatova.niv.ru/images/bio-1128/1128-46_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478114" cy="5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2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951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Памятники анне Андреевне ахматовой</vt:lpstr>
      <vt:lpstr>Анна Андреевна Ахматова</vt:lpstr>
      <vt:lpstr>Памятник Анне Ахматовой в Одессе на 11 1/2 станции Большого Фонтана </vt:lpstr>
      <vt:lpstr>Памятник "Серебряный век" в Саду скульптур Одесского литературного музея </vt:lpstr>
      <vt:lpstr> Памятник Анне Ахматовой во дворе филологического факультета государственного университета </vt:lpstr>
      <vt:lpstr>Памятник Анне Ахматовой в саду перед школой на улице Восстания.</vt:lpstr>
      <vt:lpstr>Памятник Анне Ахматовой в Санкт-Петербурге в саду возле Фонтанного дома </vt:lpstr>
      <vt:lpstr>Памятник Анне Ахматовой в Санкт-Петербурге напротив следственного изолятора «Кресты» </vt:lpstr>
      <vt:lpstr>Памятник Анне Ахматовой в Москве во дворе дома № 17 по улице Большая Ордынка </vt:lpstr>
      <vt:lpstr>Памятник семье Гумилевых в г. Бежецк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анне Андреевне ахматовой</dc:title>
  <dc:creator>Косухина Алена, гр.02041305</dc:creator>
  <cp:lastModifiedBy>ui</cp:lastModifiedBy>
  <cp:revision>5</cp:revision>
  <dcterms:created xsi:type="dcterms:W3CDTF">2015-10-05T08:20:53Z</dcterms:created>
  <dcterms:modified xsi:type="dcterms:W3CDTF">2015-10-12T07:47:21Z</dcterms:modified>
</cp:coreProperties>
</file>